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9BD5"/>
    <a:srgbClr val="C1F739"/>
    <a:srgbClr val="FFFF00"/>
    <a:srgbClr val="AA72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923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086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14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851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13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361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72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548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762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5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055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E83F5-CFD5-49B6-820A-16CC9E137241}" type="datetimeFigureOut">
              <a:rPr lang="en-US" smtClean="0"/>
              <a:t>9/29/2022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58169-A1CC-4868-ADC8-FA9B59D33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77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38161" y="5242173"/>
            <a:ext cx="6244017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900" b="1" dirty="0">
                <a:solidFill>
                  <a:srgbClr val="C00000"/>
                </a:solidFill>
              </a:rPr>
              <a:t>Amino Acid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8797" y="589351"/>
            <a:ext cx="8902746" cy="4991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580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439626" y="4951678"/>
            <a:ext cx="539718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900" b="1" dirty="0">
                <a:solidFill>
                  <a:srgbClr val="FFC000"/>
                </a:solidFill>
              </a:rPr>
              <a:t>Fatty Acid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1693" b="52317"/>
          <a:stretch/>
        </p:blipFill>
        <p:spPr>
          <a:xfrm>
            <a:off x="522513" y="1227908"/>
            <a:ext cx="11231411" cy="3971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04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245618" y="219179"/>
            <a:ext cx="6179736" cy="5583620"/>
          </a:xfrm>
          <a:prstGeom prst="rect">
            <a:avLst/>
          </a:prstGeom>
          <a:solidFill>
            <a:srgbClr val="C1F73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D1C8B3-C48B-FF48-A83D-0AC67AD8CBAD}"/>
              </a:ext>
            </a:extLst>
          </p:cNvPr>
          <p:cNvPicPr/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381" y="250661"/>
            <a:ext cx="6154038" cy="55905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4151173" y="5464716"/>
            <a:ext cx="4341445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900" b="1" dirty="0">
                <a:solidFill>
                  <a:srgbClr val="00B050"/>
                </a:solidFill>
              </a:rPr>
              <a:t>Glucose</a:t>
            </a:r>
          </a:p>
        </p:txBody>
      </p:sp>
    </p:spTree>
    <p:extLst>
      <p:ext uri="{BB962C8B-B14F-4D97-AF65-F5344CB8AC3E}">
        <p14:creationId xmlns:p14="http://schemas.microsoft.com/office/powerpoint/2010/main" val="4151740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961632" y="5130784"/>
            <a:ext cx="8786893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900" b="1" dirty="0" smtClean="0"/>
              <a:t>ATP (uncharged)</a:t>
            </a:r>
            <a:endParaRPr lang="en-US" sz="9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9776"/>
          <a:stretch/>
        </p:blipFill>
        <p:spPr>
          <a:xfrm>
            <a:off x="3515918" y="672182"/>
            <a:ext cx="7563393" cy="47506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763486" y="1607735"/>
            <a:ext cx="1345474" cy="32657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59429" y="1281164"/>
            <a:ext cx="979714" cy="32657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1854926" y="4429312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55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 2 1"/>
          <p:cNvSpPr/>
          <p:nvPr/>
        </p:nvSpPr>
        <p:spPr>
          <a:xfrm rot="337139">
            <a:off x="889318" y="181078"/>
            <a:ext cx="11048064" cy="5881048"/>
          </a:xfrm>
          <a:prstGeom prst="irregularSeal2">
            <a:avLst/>
          </a:prstGeom>
          <a:solidFill>
            <a:srgbClr val="FFFF00">
              <a:alpha val="3882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34088" y="5242173"/>
            <a:ext cx="7424340" cy="161582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9900" b="1" dirty="0" smtClean="0"/>
              <a:t>ATP (charged)</a:t>
            </a:r>
            <a:endParaRPr lang="en-US" sz="99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282502" y="794006"/>
            <a:ext cx="9427845" cy="475060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806398" y="1376598"/>
            <a:ext cx="1345474" cy="3265715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02341" y="1050027"/>
            <a:ext cx="979714" cy="326571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97838" y="4198175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7837" y="3737654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7837" y="3277133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897836" y="2829675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897836" y="2395280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97835" y="1934759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897835" y="1477558"/>
            <a:ext cx="1149531" cy="3396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185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56603" y="163060"/>
            <a:ext cx="10212810" cy="5021057"/>
          </a:xfrm>
          <a:prstGeom prst="rect">
            <a:avLst/>
          </a:prstGeom>
          <a:solidFill>
            <a:srgbClr val="5B9BD5">
              <a:alpha val="6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3928" y="163060"/>
            <a:ext cx="4880747" cy="220084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8666" y="163060"/>
            <a:ext cx="4880747" cy="220084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0203" y="1621741"/>
            <a:ext cx="4880747" cy="220084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8666" y="1621741"/>
            <a:ext cx="4880747" cy="220084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90203" y="3134964"/>
            <a:ext cx="4880747" cy="2200849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88666" y="3134963"/>
            <a:ext cx="4880747" cy="2200849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1066872" y="5184117"/>
            <a:ext cx="10000943" cy="1615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9900" b="1" dirty="0" smtClean="0"/>
              <a:t>Water Vapor (H</a:t>
            </a:r>
            <a:r>
              <a:rPr lang="en-US" sz="9900" b="1" baseline="-25000" dirty="0" smtClean="0"/>
              <a:t>2</a:t>
            </a:r>
            <a:r>
              <a:rPr lang="en-US" sz="9900" b="1" dirty="0" smtClean="0"/>
              <a:t>O)</a:t>
            </a:r>
            <a:endParaRPr lang="en-US" sz="9900" b="1" dirty="0"/>
          </a:p>
        </p:txBody>
      </p:sp>
    </p:spTree>
    <p:extLst>
      <p:ext uri="{BB962C8B-B14F-4D97-AF65-F5344CB8AC3E}">
        <p14:creationId xmlns:p14="http://schemas.microsoft.com/office/powerpoint/2010/main" val="1311774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6603" y="163060"/>
            <a:ext cx="10212810" cy="502105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2730" y="5083925"/>
            <a:ext cx="11284436" cy="1615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9900" b="1" dirty="0" smtClean="0"/>
              <a:t>Carbon Dioxide (CO</a:t>
            </a:r>
            <a:r>
              <a:rPr lang="en-US" sz="9900" b="1" baseline="-25000" dirty="0" smtClean="0"/>
              <a:t>2</a:t>
            </a:r>
            <a:r>
              <a:rPr lang="en-US" sz="9900" b="1" dirty="0" smtClean="0"/>
              <a:t>)</a:t>
            </a:r>
            <a:endParaRPr lang="en-US" sz="9900" b="1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134868" y="365761"/>
            <a:ext cx="4851944" cy="132479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3686" y="126100"/>
            <a:ext cx="4851944" cy="1324792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2433" y="3477398"/>
            <a:ext cx="4851944" cy="13247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3686" y="3223669"/>
            <a:ext cx="4851944" cy="1324792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252433" y="1885831"/>
            <a:ext cx="4851944" cy="1324792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293686" y="1646170"/>
            <a:ext cx="4851944" cy="1324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3456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973950" y="4926602"/>
            <a:ext cx="6485045" cy="161582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9900" b="1" dirty="0" smtClean="0"/>
              <a:t>Oxygen (O</a:t>
            </a:r>
            <a:r>
              <a:rPr lang="en-US" sz="9900" b="1" baseline="-25000" dirty="0" smtClean="0"/>
              <a:t>2</a:t>
            </a:r>
            <a:r>
              <a:rPr lang="en-US" sz="9900" b="1" dirty="0" smtClean="0"/>
              <a:t>)</a:t>
            </a:r>
            <a:endParaRPr lang="en-US" sz="9900" b="1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585" y="258808"/>
            <a:ext cx="3435242" cy="14026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8852" y="258808"/>
            <a:ext cx="3435242" cy="1402624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4597" y="1861185"/>
            <a:ext cx="3435242" cy="140262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40864" y="1861185"/>
            <a:ext cx="3435242" cy="14026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2768" y="3324225"/>
            <a:ext cx="3435242" cy="140262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39035" y="3324225"/>
            <a:ext cx="3435242" cy="1402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339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Kohn</dc:creator>
  <cp:lastModifiedBy>Craig Kohn</cp:lastModifiedBy>
  <cp:revision>7</cp:revision>
  <cp:lastPrinted>2021-11-04T16:55:39Z</cp:lastPrinted>
  <dcterms:created xsi:type="dcterms:W3CDTF">2021-11-03T12:45:27Z</dcterms:created>
  <dcterms:modified xsi:type="dcterms:W3CDTF">2022-09-29T13:03:34Z</dcterms:modified>
</cp:coreProperties>
</file>